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2" r:id="rId4"/>
    <p:sldId id="258" r:id="rId5"/>
    <p:sldId id="263" r:id="rId6"/>
    <p:sldId id="260" r:id="rId7"/>
    <p:sldId id="264" r:id="rId8"/>
    <p:sldId id="261" r:id="rId9"/>
    <p:sldId id="267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3567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9857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6393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3769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990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9560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184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4435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335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179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5945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BCDEB-167E-4532-97DA-B29D451016B8}" type="datetimeFigureOut">
              <a:rPr lang="pt-BR" smtClean="0"/>
              <a:t>10/03/2022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59822-7343-4E46-B9D3-14D6206E7F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57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Arte_rupestre" TargetMode="External"/><Relationship Id="rId2" Type="http://schemas.openxmlformats.org/officeDocument/2006/relationships/hyperlink" Target="https://doi.org/10.1590/2178-2547-BGOELDI-2019-0017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79244" y="1059437"/>
            <a:ext cx="9033510" cy="2453126"/>
          </a:xfrm>
        </p:spPr>
        <p:txBody>
          <a:bodyPr>
            <a:noAutofit/>
          </a:bodyPr>
          <a:lstStyle/>
          <a:p>
            <a:r>
              <a:rPr lang="pt-BR" sz="13800" dirty="0">
                <a:latin typeface="Chiller" panose="04020404031007020602" pitchFamily="82" charset="0"/>
              </a:rPr>
              <a:t>A Arte Rupestre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74" y="5695474"/>
            <a:ext cx="2381249" cy="86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88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07A198-B95D-48C9-BC2C-3789729D9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Bibliografia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62F657-01DC-4F18-9E76-B3DDB0E9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Scielo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Brasil - ARTIGOS • Bol. Mus. Para. Emílio Goeldi. Cienc. Hum. 15 (1) • 2020 • 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https://doi.org/10.1590/2178-2547-BGOELDI-2019-0017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Acessado em 10/03/2022.</a:t>
            </a:r>
          </a:p>
          <a:p>
            <a:pPr marL="0" indent="0" algn="just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Wikipédia - 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https://pt.wikipedia.org/wiki/Arte_rupestre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Acessado em 05/03/2022</a:t>
            </a:r>
          </a:p>
          <a:p>
            <a:pPr marL="0" indent="0" algn="just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VIANA, Verônica; BUCO, Cristiane; SANTOS,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Thalison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dos; SOUSA, Luci Danielli. Arte rupestre. In: GRIECO, Bettina; TEIXEIRA, Luciano; THOMPSON,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Analucia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Orgs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.). Dicionário IPHAN de Patrimônio Cultural. 2. ed. rev.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ampl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. Rio de Janeiro,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Brasília:IPHAN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/DAF/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Copedoc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, 2016. (verbete). ISBN 978-85-7334-299-4.</a:t>
            </a:r>
          </a:p>
          <a:p>
            <a:pPr algn="just"/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511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365760"/>
            <a:ext cx="9220200" cy="1182540"/>
          </a:xfrm>
        </p:spPr>
        <p:txBody>
          <a:bodyPr>
            <a:noAutofit/>
          </a:bodyPr>
          <a:lstStyle/>
          <a:p>
            <a:r>
              <a:rPr lang="pt-BR" sz="8000" dirty="0">
                <a:latin typeface="Chiller" panose="04020404031007020602" pitchFamily="82" charset="0"/>
              </a:rPr>
              <a:t>A Arte Rupestre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571500" y="2263140"/>
            <a:ext cx="3429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u="sng" dirty="0"/>
              <a:t>Disciplina: Design  Digital</a:t>
            </a:r>
          </a:p>
          <a:p>
            <a:r>
              <a:rPr lang="pt-BR" sz="2000" u="sng" dirty="0"/>
              <a:t>Prof. Daniel </a:t>
            </a:r>
            <a:r>
              <a:rPr lang="pt-BR" sz="2000" u="sng" dirty="0" err="1"/>
              <a:t>Robledo</a:t>
            </a:r>
            <a:endParaRPr lang="pt-BR" sz="2000" u="sng" dirty="0"/>
          </a:p>
        </p:txBody>
      </p:sp>
      <p:sp>
        <p:nvSpPr>
          <p:cNvPr id="8" name="CaixaDeTexto 7"/>
          <p:cNvSpPr txBox="1"/>
          <p:nvPr/>
        </p:nvSpPr>
        <p:spPr>
          <a:xfrm>
            <a:off x="6671082" y="2827865"/>
            <a:ext cx="381381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u="sng" dirty="0"/>
              <a:t>Grupo: </a:t>
            </a:r>
          </a:p>
          <a:p>
            <a:pPr algn="ctr"/>
            <a:endParaRPr lang="pt-BR" b="1" u="sng" dirty="0"/>
          </a:p>
          <a:p>
            <a:r>
              <a:rPr lang="pt-BR" dirty="0"/>
              <a:t>Daniel França</a:t>
            </a:r>
          </a:p>
          <a:p>
            <a:r>
              <a:rPr lang="pt-BR" dirty="0"/>
              <a:t>Douglas Hugo</a:t>
            </a:r>
          </a:p>
          <a:p>
            <a:r>
              <a:rPr lang="pt-BR" dirty="0"/>
              <a:t>Guilherme Willian de Paula</a:t>
            </a:r>
          </a:p>
          <a:p>
            <a:r>
              <a:rPr lang="pt-BR" dirty="0"/>
              <a:t>Regis Paulo Bento Ferreira</a:t>
            </a:r>
          </a:p>
          <a:p>
            <a:r>
              <a:rPr lang="pt-BR" dirty="0" err="1"/>
              <a:t>Witer</a:t>
            </a:r>
            <a:r>
              <a:rPr lang="pt-BR" dirty="0"/>
              <a:t> Xavier Mendonça</a:t>
            </a:r>
          </a:p>
        </p:txBody>
      </p:sp>
    </p:spTree>
    <p:extLst>
      <p:ext uri="{BB962C8B-B14F-4D97-AF65-F5344CB8AC3E}">
        <p14:creationId xmlns:p14="http://schemas.microsoft.com/office/powerpoint/2010/main" val="1516510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770811" y="228600"/>
            <a:ext cx="4623162" cy="811530"/>
          </a:xfrm>
        </p:spPr>
        <p:txBody>
          <a:bodyPr>
            <a:noAutofit/>
          </a:bodyPr>
          <a:lstStyle/>
          <a:p>
            <a:r>
              <a:rPr lang="pt-BR">
                <a:latin typeface="Chiller" panose="04020404031007020602" pitchFamily="82" charset="0"/>
              </a:rPr>
              <a:t>A Arte Rupestre</a:t>
            </a:r>
            <a:endParaRPr lang="pt-BR" dirty="0">
              <a:latin typeface="Chiller" panose="04020404031007020602" pitchFamily="82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70237" y="2237557"/>
            <a:ext cx="11624310" cy="1564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kern="1500" spc="100" dirty="0">
                <a:latin typeface="Arial" panose="020B0604020202020204" pitchFamily="34" charset="0"/>
                <a:cs typeface="Arial" panose="020B0604020202020204" pitchFamily="34" charset="0"/>
              </a:rPr>
              <a:t>Arte rupestre (do latim </a:t>
            </a:r>
            <a:r>
              <a:rPr lang="pt-BR" kern="1500" spc="100" dirty="0" err="1">
                <a:latin typeface="Arial" panose="020B0604020202020204" pitchFamily="34" charset="0"/>
                <a:cs typeface="Arial" panose="020B0604020202020204" pitchFamily="34" charset="0"/>
              </a:rPr>
              <a:t>ars</a:t>
            </a:r>
            <a:r>
              <a:rPr lang="pt-BR" kern="1500" spc="100" dirty="0">
                <a:latin typeface="Arial" panose="020B0604020202020204" pitchFamily="34" charset="0"/>
                <a:cs typeface="Arial" panose="020B0604020202020204" pitchFamily="34" charset="0"/>
              </a:rPr>
              <a:t> rupes “arte sobre rocha”) ou registro rupestre comporta um amplo conjunto de imagens produzidas sobre suportes rochosos abrigados (cavernas e grutas) ou ao ar livre (paredões e lajedos). (BUCO, 2012; TAÇON et al., 2010; BERROJALBIZ, 2015). </a:t>
            </a:r>
          </a:p>
        </p:txBody>
      </p:sp>
    </p:spTree>
    <p:extLst>
      <p:ext uri="{BB962C8B-B14F-4D97-AF65-F5344CB8AC3E}">
        <p14:creationId xmlns:p14="http://schemas.microsoft.com/office/powerpoint/2010/main" val="3642165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770811" y="228600"/>
            <a:ext cx="4623162" cy="811530"/>
          </a:xfrm>
        </p:spPr>
        <p:txBody>
          <a:bodyPr>
            <a:noAutofit/>
          </a:bodyPr>
          <a:lstStyle/>
          <a:p>
            <a:r>
              <a:rPr lang="pt-BR" dirty="0">
                <a:latin typeface="Chiller" panose="04020404031007020602" pitchFamily="82" charset="0"/>
              </a:rPr>
              <a:t>A Arte Rupestre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70237" y="2000198"/>
            <a:ext cx="11624310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pt-B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Em geral, são representações de animais, plantas e pessoas. Sua interpretação é difícil e cheias de controvérsia, mas pensa-se correntemente que possam ilustrar cenas de caça, ritual, cotidiano, ter caráter mágico, e expressão de uma linguagem visual. Os mais antigos indícios datam de 40.000 a.C.</a:t>
            </a:r>
          </a:p>
          <a:p>
            <a:pPr algn="just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83234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69488" y="478694"/>
            <a:ext cx="11471467" cy="811530"/>
          </a:xfrm>
        </p:spPr>
        <p:txBody>
          <a:bodyPr>
            <a:noAutofit/>
          </a:bodyPr>
          <a:lstStyle/>
          <a:p>
            <a:pPr algn="l"/>
            <a:r>
              <a:rPr lang="pt-BR" sz="6000" b="1" dirty="0">
                <a:latin typeface="Chiller" panose="04020404031007020602" pitchFamily="82" charset="0"/>
                <a:cs typeface="Arial" panose="020B0604020202020204" pitchFamily="34" charset="0"/>
              </a:rPr>
              <a:t>As características da arte rupestre são</a:t>
            </a:r>
            <a:r>
              <a:rPr lang="pt-BR" sz="6000" dirty="0">
                <a:latin typeface="Chiller" panose="04020404031007020602" pitchFamily="82" charset="0"/>
                <a:cs typeface="Arial" panose="020B0604020202020204" pitchFamily="34" charset="0"/>
              </a:rPr>
              <a:t>:</a:t>
            </a:r>
            <a:endParaRPr lang="pt-BR" dirty="0">
              <a:latin typeface="Chiller" panose="04020404031007020602" pitchFamily="82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393067" y="1005259"/>
            <a:ext cx="11624310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algn="just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Imagens feitas nas paredes de cavernas;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Uso de linhas, traços e formas geométricas;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Homens, animais e cenas do dia a dia retratados nas imagens;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Uso dos dedos para pintar e desenhar;			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- Carvão, sangue e clara de ovo como material de pintura ou desenho.</a:t>
            </a:r>
          </a:p>
          <a:p>
            <a:pPr algn="just">
              <a:lnSpc>
                <a:spcPct val="150000"/>
              </a:lnSpc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algn="just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5591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83845" y="310486"/>
            <a:ext cx="11624310" cy="811530"/>
          </a:xfrm>
        </p:spPr>
        <p:txBody>
          <a:bodyPr>
            <a:noAutofit/>
          </a:bodyPr>
          <a:lstStyle/>
          <a:p>
            <a:pPr algn="l"/>
            <a:r>
              <a:rPr lang="pt-BR" sz="6000" b="1" dirty="0">
                <a:latin typeface="Chiller" panose="04020404031007020602" pitchFamily="82" charset="0"/>
                <a:cs typeface="Arial" panose="020B0604020202020204" pitchFamily="34" charset="0"/>
              </a:rPr>
              <a:t>Exemplo de Representações da Arte Rupestre:</a:t>
            </a:r>
            <a:endParaRPr lang="pt-BR" dirty="0">
              <a:latin typeface="Chiller" panose="04020404031007020602" pitchFamily="82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237" y="2452757"/>
            <a:ext cx="3067050" cy="2390775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1762" y="2452756"/>
            <a:ext cx="4112133" cy="239077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8371" y="2452756"/>
            <a:ext cx="4016176" cy="2390775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270237" y="4981248"/>
            <a:ext cx="3067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Mãos em negativo</a:t>
            </a:r>
            <a:endParaRPr lang="pt-BR" sz="2800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3551762" y="4909575"/>
            <a:ext cx="3994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Representação rupestre de animal encontrado em Altamira (Espanha) apresentando pintura policromia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7878371" y="4909575"/>
            <a:ext cx="3917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Arte rupestre encontrada no Brasil no sítio Toca do Salitre – Serra da Capivara - PI</a:t>
            </a:r>
          </a:p>
        </p:txBody>
      </p:sp>
    </p:spTree>
    <p:extLst>
      <p:ext uri="{BB962C8B-B14F-4D97-AF65-F5344CB8AC3E}">
        <p14:creationId xmlns:p14="http://schemas.microsoft.com/office/powerpoint/2010/main" val="3072924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270237" y="4708288"/>
            <a:ext cx="30670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0" i="0" dirty="0">
                <a:solidFill>
                  <a:srgbClr val="111111"/>
                </a:solidFill>
                <a:effectLst/>
              </a:rPr>
              <a:t>Pintura rupestre que é símbolo do Parque Nacional da Serra da Capivara, no Piauí, nordeste do país.</a:t>
            </a:r>
            <a:endParaRPr lang="pt-BR" sz="1400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4388855" y="4708288"/>
            <a:ext cx="33870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0" i="0" dirty="0">
                <a:solidFill>
                  <a:srgbClr val="000000"/>
                </a:solidFill>
                <a:effectLst/>
              </a:rPr>
              <a:t>Pintura Rupestre encontrada na Caverna de </a:t>
            </a:r>
            <a:r>
              <a:rPr lang="pt-BR" sz="1400" b="0" i="0" dirty="0" err="1">
                <a:solidFill>
                  <a:srgbClr val="000000"/>
                </a:solidFill>
                <a:effectLst/>
              </a:rPr>
              <a:t>Chauvet</a:t>
            </a:r>
            <a:r>
              <a:rPr lang="pt-BR" sz="1400" b="0" i="0" dirty="0">
                <a:solidFill>
                  <a:srgbClr val="000000"/>
                </a:solidFill>
                <a:effectLst/>
              </a:rPr>
              <a:t>, França</a:t>
            </a:r>
            <a:endParaRPr lang="pt-BR" sz="14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8004568" y="4708288"/>
            <a:ext cx="39171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Detalhe de figura geométrica complexa da Lapa do Caboclo (vale do Peruaçu), onde se veem os traços amarelos que compõem a figura.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64EE0BA-00A2-441F-9D91-091EB7DE9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236" y="2775344"/>
            <a:ext cx="3067051" cy="1861271"/>
          </a:xfrm>
          <a:prstGeom prst="rect">
            <a:avLst/>
          </a:prstGeom>
        </p:spPr>
      </p:pic>
      <p:pic>
        <p:nvPicPr>
          <p:cNvPr id="3074" name="Picture 2" descr="Pintura Rupestre encontrada na Caverna de Chauvet, França">
            <a:extLst>
              <a:ext uri="{FF2B5EF4-FFF2-40B4-BE49-F238E27FC236}">
                <a16:creationId xmlns:a16="http://schemas.microsoft.com/office/drawing/2014/main" id="{4144FDB5-3B99-4D41-B6B0-D07AA2671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0271" y="2780865"/>
            <a:ext cx="2848531" cy="1870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A8B9BCB-8604-4FFF-BD0B-B3ABED22F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1786" y="2775343"/>
            <a:ext cx="2473777" cy="1862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ítulo 1">
            <a:extLst>
              <a:ext uri="{FF2B5EF4-FFF2-40B4-BE49-F238E27FC236}">
                <a16:creationId xmlns:a16="http://schemas.microsoft.com/office/drawing/2014/main" id="{F30EDCAE-EC26-4E0C-83B5-F0C6C90FB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845" y="378724"/>
            <a:ext cx="11624310" cy="811530"/>
          </a:xfrm>
        </p:spPr>
        <p:txBody>
          <a:bodyPr>
            <a:noAutofit/>
          </a:bodyPr>
          <a:lstStyle/>
          <a:p>
            <a:pPr algn="l"/>
            <a:r>
              <a:rPr lang="pt-BR" sz="6000" b="1" dirty="0">
                <a:latin typeface="Chiller" panose="04020404031007020602" pitchFamily="82" charset="0"/>
                <a:cs typeface="Arial" panose="020B0604020202020204" pitchFamily="34" charset="0"/>
              </a:rPr>
              <a:t>Exemplo de Representações da Arte Rupestre:</a:t>
            </a:r>
            <a:endParaRPr lang="pt-BR" dirty="0">
              <a:latin typeface="Chiller" panose="040204040310070206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323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7453" y="228600"/>
            <a:ext cx="11624310" cy="811530"/>
          </a:xfrm>
        </p:spPr>
        <p:txBody>
          <a:bodyPr>
            <a:noAutofit/>
          </a:bodyPr>
          <a:lstStyle/>
          <a:p>
            <a:r>
              <a:rPr lang="pt-BR" dirty="0">
                <a:latin typeface="Chiller" panose="04020404031007020602" pitchFamily="82" charset="0"/>
              </a:rPr>
              <a:t>A Arte Rupestre no Brasil: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70237" y="1040130"/>
            <a:ext cx="11624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1612B3C-FE99-4216-B0EA-99A85FAC2638}"/>
              </a:ext>
            </a:extLst>
          </p:cNvPr>
          <p:cNvSpPr txBox="1"/>
          <p:nvPr/>
        </p:nvSpPr>
        <p:spPr>
          <a:xfrm>
            <a:off x="875771" y="2220992"/>
            <a:ext cx="10413241" cy="1287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Os sítios de arte rupestre no Brasil foram revelados por missionários e aventureiros que, nos primeiros séculos do descobrimento, exploraram o nosso território em busca de indícios de “antigas civilizações”</a:t>
            </a:r>
          </a:p>
        </p:txBody>
      </p:sp>
    </p:spTree>
    <p:extLst>
      <p:ext uri="{BB962C8B-B14F-4D97-AF65-F5344CB8AC3E}">
        <p14:creationId xmlns:p14="http://schemas.microsoft.com/office/powerpoint/2010/main" val="73902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7453" y="228600"/>
            <a:ext cx="11624310" cy="811530"/>
          </a:xfrm>
        </p:spPr>
        <p:txBody>
          <a:bodyPr>
            <a:noAutofit/>
          </a:bodyPr>
          <a:lstStyle/>
          <a:p>
            <a:r>
              <a:rPr lang="pt-BR" dirty="0">
                <a:latin typeface="Chiller" panose="04020404031007020602" pitchFamily="82" charset="0"/>
              </a:rPr>
              <a:t>A Arte Rupestre no Brasil: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768" y="5917640"/>
            <a:ext cx="2381249" cy="86518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270237" y="1040130"/>
            <a:ext cx="11624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1612B3C-FE99-4216-B0EA-99A85FAC2638}"/>
              </a:ext>
            </a:extLst>
          </p:cNvPr>
          <p:cNvSpPr txBox="1"/>
          <p:nvPr/>
        </p:nvSpPr>
        <p:spPr>
          <a:xfrm>
            <a:off x="875771" y="1415643"/>
            <a:ext cx="10413241" cy="872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Prous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(1992) assinala a existência de oito tradições da arte rupestre distribuídas no território brasileiro. 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423DC75-41B1-427E-8097-FB6A9088D496}"/>
              </a:ext>
            </a:extLst>
          </p:cNvPr>
          <p:cNvSpPr txBox="1"/>
          <p:nvPr/>
        </p:nvSpPr>
        <p:spPr>
          <a:xfrm>
            <a:off x="902987" y="2552616"/>
            <a:ext cx="10233586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Quatro, são tradições de pintura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:  Encontradas em Minas Gerais, Bahia, Sergipe, Goiás, Mato Grosso; Paraná, Tocantins, Ceará, Rio Grande do Norte, Paraíba, Pernambuco e Piauí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Três tradições são de gravuras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, encontradas por exemplo em  Santa Catarina e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Itacoatiaras</a:t>
            </a:r>
            <a:r>
              <a:rPr lang="pt-BR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do Rio </a:t>
            </a:r>
            <a:r>
              <a:rPr lang="pt-BR" b="0" i="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Sabugi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Por fim, o autor inclui ainda a tradição Amazônica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, localizada na região do mesmo nome, com presença com gravuras e pinturas</a:t>
            </a:r>
          </a:p>
        </p:txBody>
      </p:sp>
    </p:spTree>
    <p:extLst>
      <p:ext uri="{BB962C8B-B14F-4D97-AF65-F5344CB8AC3E}">
        <p14:creationId xmlns:p14="http://schemas.microsoft.com/office/powerpoint/2010/main" val="10873065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</TotalTime>
  <Words>605</Words>
  <Application>Microsoft Office PowerPoint</Application>
  <PresentationFormat>Widescreen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Chiller</vt:lpstr>
      <vt:lpstr>Tema do Office</vt:lpstr>
      <vt:lpstr>A Arte Rupestre</vt:lpstr>
      <vt:lpstr>A Arte Rupestre</vt:lpstr>
      <vt:lpstr>A Arte Rupestre</vt:lpstr>
      <vt:lpstr>A Arte Rupestre</vt:lpstr>
      <vt:lpstr>As características da arte rupestre são:</vt:lpstr>
      <vt:lpstr>Exemplo de Representações da Arte Rupestre:</vt:lpstr>
      <vt:lpstr>Exemplo de Representações da Arte Rupestre:</vt:lpstr>
      <vt:lpstr>A Arte Rupestre no Brasil:</vt:lpstr>
      <vt:lpstr>A Arte Rupestre no Brasil:</vt:lpstr>
      <vt:lpstr>Bibliografia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f290ti</dc:creator>
  <cp:lastModifiedBy>Daniel França</cp:lastModifiedBy>
  <cp:revision>12</cp:revision>
  <dcterms:created xsi:type="dcterms:W3CDTF">2022-03-05T13:18:09Z</dcterms:created>
  <dcterms:modified xsi:type="dcterms:W3CDTF">2022-03-10T19:01:25Z</dcterms:modified>
</cp:coreProperties>
</file>

<file path=docProps/thumbnail.jpeg>
</file>